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01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1638" y="132"/>
      </p:cViewPr>
      <p:guideLst>
        <p:guide orient="horz" pos="2137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F2A7-4983-417A-AF39-0C69C57613F6}" type="datetimeFigureOut">
              <a:rPr lang="ko-KR" altLang="en-US" smtClean="0"/>
              <a:t>2022-09-07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55F9A-DBA9-4328-BCC8-72D8B5D2FC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0722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F2A7-4983-417A-AF39-0C69C57613F6}" type="datetimeFigureOut">
              <a:rPr lang="ko-KR" altLang="en-US" smtClean="0"/>
              <a:t>2022-09-07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55F9A-DBA9-4328-BCC8-72D8B5D2FC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7457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F2A7-4983-417A-AF39-0C69C57613F6}" type="datetimeFigureOut">
              <a:rPr lang="ko-KR" altLang="en-US" smtClean="0"/>
              <a:t>2022-09-07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55F9A-DBA9-4328-BCC8-72D8B5D2FC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9785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F2A7-4983-417A-AF39-0C69C57613F6}" type="datetimeFigureOut">
              <a:rPr lang="ko-KR" altLang="en-US" smtClean="0"/>
              <a:t>2022-09-07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55F9A-DBA9-4328-BCC8-72D8B5D2FC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4359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F2A7-4983-417A-AF39-0C69C57613F6}" type="datetimeFigureOut">
              <a:rPr lang="ko-KR" altLang="en-US" smtClean="0"/>
              <a:t>2022-09-07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55F9A-DBA9-4328-BCC8-72D8B5D2FC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2156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F2A7-4983-417A-AF39-0C69C57613F6}" type="datetimeFigureOut">
              <a:rPr lang="ko-KR" altLang="en-US" smtClean="0"/>
              <a:t>2022-09-07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55F9A-DBA9-4328-BCC8-72D8B5D2FC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4557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F2A7-4983-417A-AF39-0C69C57613F6}" type="datetimeFigureOut">
              <a:rPr lang="ko-KR" altLang="en-US" smtClean="0"/>
              <a:t>2022-09-07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55F9A-DBA9-4328-BCC8-72D8B5D2FC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7662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F2A7-4983-417A-AF39-0C69C57613F6}" type="datetimeFigureOut">
              <a:rPr lang="ko-KR" altLang="en-US" smtClean="0"/>
              <a:t>2022-09-07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55F9A-DBA9-4328-BCC8-72D8B5D2FC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2766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F2A7-4983-417A-AF39-0C69C57613F6}" type="datetimeFigureOut">
              <a:rPr lang="ko-KR" altLang="en-US" smtClean="0"/>
              <a:t>2022-09-07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55F9A-DBA9-4328-BCC8-72D8B5D2FC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6649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F2A7-4983-417A-AF39-0C69C57613F6}" type="datetimeFigureOut">
              <a:rPr lang="ko-KR" altLang="en-US" smtClean="0"/>
              <a:t>2022-09-07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55F9A-DBA9-4328-BCC8-72D8B5D2FC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7206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F2A7-4983-417A-AF39-0C69C57613F6}" type="datetimeFigureOut">
              <a:rPr lang="ko-KR" altLang="en-US" smtClean="0"/>
              <a:t>2022-09-07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55F9A-DBA9-4328-BCC8-72D8B5D2FC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0702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2F2A7-4983-417A-AF39-0C69C57613F6}" type="datetimeFigureOut">
              <a:rPr lang="ko-KR" altLang="en-US" smtClean="0"/>
              <a:t>2022-09-07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55F9A-DBA9-4328-BCC8-72D8B5D2FC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1802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1"/>
            <a:ext cx="12192000" cy="88999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68611" cy="889992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10549" y="0"/>
            <a:ext cx="781456" cy="889992"/>
          </a:xfrm>
          <a:prstGeom prst="rect">
            <a:avLst/>
          </a:prstGeom>
        </p:spPr>
      </p:pic>
      <p:sp>
        <p:nvSpPr>
          <p:cNvPr id="7" name="제목 8"/>
          <p:cNvSpPr txBox="1">
            <a:spLocks/>
          </p:cNvSpPr>
          <p:nvPr/>
        </p:nvSpPr>
        <p:spPr>
          <a:xfrm>
            <a:off x="1779372" y="39049"/>
            <a:ext cx="9135763" cy="752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o-KR" altLang="en-US" sz="5400" b="1" spc="-150" dirty="0" smtClean="0">
                <a:solidFill>
                  <a:schemeClr val="bg1"/>
                </a:solidFill>
                <a:latin typeface="+mj-ea"/>
              </a:rPr>
              <a:t>골프장 </a:t>
            </a:r>
            <a:r>
              <a:rPr lang="ko-KR" altLang="en-US" sz="5400" b="1" spc="-150" dirty="0" smtClean="0">
                <a:solidFill>
                  <a:srgbClr val="FF0000"/>
                </a:solidFill>
                <a:latin typeface="+mj-ea"/>
              </a:rPr>
              <a:t>임시휴장</a:t>
            </a:r>
            <a:r>
              <a:rPr lang="ko-KR" altLang="en-US" sz="5400" b="1" spc="-150" dirty="0" smtClean="0">
                <a:solidFill>
                  <a:schemeClr val="bg1"/>
                </a:solidFill>
                <a:latin typeface="+mj-ea"/>
              </a:rPr>
              <a:t> 안내</a:t>
            </a:r>
            <a:endParaRPr lang="ko-KR" altLang="en-US" sz="5400" b="1" spc="-150" dirty="0">
              <a:solidFill>
                <a:schemeClr val="bg1"/>
              </a:solidFill>
              <a:latin typeface="+mj-ea"/>
            </a:endParaRPr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610071" y="858104"/>
            <a:ext cx="11008434" cy="105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latinLnBrk="1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  <a:ea typeface="HY그래픽M" panose="02030600000101010101" pitchFamily="18" charset="-127"/>
              </a:defRPr>
            </a:lvl1pPr>
            <a:lvl2pPr marL="742950" indent="-285750" latinLnBrk="1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  <a:ea typeface="HY그래픽M" panose="02030600000101010101" pitchFamily="18" charset="-127"/>
              </a:defRPr>
            </a:lvl2pPr>
            <a:lvl3pPr marL="1143000" indent="-228600" latinLnBrk="1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  <a:ea typeface="HY그래픽M" panose="02030600000101010101" pitchFamily="18" charset="-127"/>
              </a:defRPr>
            </a:lvl3pPr>
            <a:lvl4pPr marL="1600200" indent="-228600" latinLnBrk="1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  <a:ea typeface="HY그래픽M" panose="02030600000101010101" pitchFamily="18" charset="-127"/>
              </a:defRPr>
            </a:lvl4pPr>
            <a:lvl5pPr marL="2057400" indent="-228600" latinLnBrk="1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  <a:ea typeface="HY그래픽M" panose="02030600000101010101" pitchFamily="18" charset="-127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  <a:ea typeface="HY그래픽M" panose="02030600000101010101" pitchFamily="18" charset="-127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  <a:ea typeface="HY그래픽M" panose="02030600000101010101" pitchFamily="18" charset="-127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  <a:ea typeface="HY그래픽M" panose="02030600000101010101" pitchFamily="18" charset="-127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  <a:ea typeface="HY그래픽M" panose="02030600000101010101" pitchFamily="18" charset="-127"/>
              </a:defRPr>
            </a:lvl9pPr>
          </a:lstStyle>
          <a:p>
            <a:pPr latinLnBrk="0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2400" b="1" dirty="0" smtClean="0">
                <a:solidFill>
                  <a:srgbClr val="1C01BF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회원님 안녕하십니까</a:t>
            </a:r>
            <a:r>
              <a:rPr lang="en-US" altLang="ko-KR" sz="2400" b="1" dirty="0" smtClean="0">
                <a:solidFill>
                  <a:srgbClr val="1C01BF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? </a:t>
            </a:r>
          </a:p>
          <a:p>
            <a:pPr latinLnBrk="0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2400" b="1" dirty="0" smtClean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골프장 부분 침수로 인하여 </a:t>
            </a:r>
            <a:r>
              <a:rPr lang="ko-KR" altLang="en-US" sz="2400" b="1" dirty="0" smtClean="0">
                <a:solidFill>
                  <a:srgbClr val="FF0000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임시휴장 </a:t>
            </a:r>
            <a:r>
              <a:rPr lang="ko-KR" altLang="en-US" sz="2400" b="1" dirty="0" smtClean="0">
                <a:solidFill>
                  <a:srgbClr val="1C01BF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안내 드립니다</a:t>
            </a:r>
            <a:r>
              <a:rPr lang="en-US" altLang="ko-KR" sz="2400" b="1" dirty="0" smtClean="0">
                <a:solidFill>
                  <a:srgbClr val="1C01BF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.</a:t>
            </a:r>
            <a:r>
              <a:rPr lang="ko-KR" altLang="en-US" sz="2400" b="1" dirty="0" smtClean="0">
                <a:solidFill>
                  <a:srgbClr val="1C01BF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</a:t>
            </a:r>
            <a:endParaRPr lang="en-US" altLang="ko-KR" sz="2400" b="1" dirty="0">
              <a:solidFill>
                <a:srgbClr val="1C01BF"/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09489" y="1977620"/>
            <a:ext cx="9884934" cy="383005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0">
            <a:noFill/>
          </a:ln>
          <a:effectLst>
            <a:outerShdw blurRad="127000" dist="762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508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Col="72000" rtlCol="0" anchor="ctr"/>
          <a:lstStyle/>
          <a:p>
            <a:pPr>
              <a:lnSpc>
                <a:spcPct val="150000"/>
              </a:lnSpc>
              <a:defRPr/>
            </a:pPr>
            <a:r>
              <a:rPr lang="ko-KR" altLang="en-US" sz="2000" spc="300" dirty="0" smtClean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 </a:t>
            </a:r>
            <a:endParaRPr lang="en-US" altLang="ko-KR" sz="2000" spc="300" dirty="0" smtClean="0">
              <a:solidFill>
                <a:schemeClr val="tx1"/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2000" spc="3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</a:t>
            </a:r>
            <a:r>
              <a:rPr lang="en-US" altLang="ko-KR" sz="2000" spc="300" dirty="0" smtClean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</a:t>
            </a:r>
            <a:r>
              <a:rPr lang="en-US" altLang="ko-KR" sz="2000" spc="300" dirty="0" smtClean="0">
                <a:solidFill>
                  <a:srgbClr val="1C01BF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1.</a:t>
            </a:r>
            <a:r>
              <a:rPr lang="ko-KR" altLang="en-US" sz="2000" b="1" spc="300" dirty="0" smtClean="0">
                <a:solidFill>
                  <a:srgbClr val="1C01BF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임시휴장 </a:t>
            </a:r>
            <a:r>
              <a:rPr lang="en-US" altLang="ko-KR" sz="2000" b="1" spc="300" dirty="0" smtClean="0">
                <a:solidFill>
                  <a:srgbClr val="1C01BF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: 2022</a:t>
            </a:r>
            <a:r>
              <a:rPr lang="ko-KR" altLang="en-US" sz="2000" b="1" spc="300" dirty="0" smtClean="0">
                <a:solidFill>
                  <a:srgbClr val="1C01BF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년</a:t>
            </a:r>
            <a:r>
              <a:rPr lang="en-US" altLang="ko-KR" sz="2000" b="1" spc="300" dirty="0">
                <a:solidFill>
                  <a:srgbClr val="1C01BF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9</a:t>
            </a:r>
            <a:r>
              <a:rPr lang="ko-KR" altLang="en-US" sz="2000" b="1" spc="300" dirty="0" smtClean="0">
                <a:solidFill>
                  <a:srgbClr val="1C01BF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월</a:t>
            </a:r>
            <a:r>
              <a:rPr lang="en-US" altLang="ko-KR" sz="2000" b="1" spc="300" dirty="0">
                <a:solidFill>
                  <a:srgbClr val="1C01BF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7</a:t>
            </a:r>
            <a:r>
              <a:rPr lang="ko-KR" altLang="en-US" sz="2000" b="1" spc="300" dirty="0" smtClean="0">
                <a:solidFill>
                  <a:srgbClr val="1C01BF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일</a:t>
            </a:r>
            <a:r>
              <a:rPr lang="en-US" altLang="ko-KR" sz="2000" b="1" spc="300" dirty="0" smtClean="0">
                <a:solidFill>
                  <a:srgbClr val="1C01BF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-8</a:t>
            </a:r>
            <a:r>
              <a:rPr lang="ko-KR" altLang="en-US" sz="2000" b="1" spc="300" dirty="0" smtClean="0">
                <a:solidFill>
                  <a:srgbClr val="1C01BF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일</a:t>
            </a:r>
            <a:r>
              <a:rPr lang="en-US" altLang="ko-KR" sz="2000" b="1" spc="300" dirty="0" smtClean="0">
                <a:solidFill>
                  <a:srgbClr val="1C01BF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(</a:t>
            </a:r>
            <a:r>
              <a:rPr lang="ko-KR" altLang="en-US" sz="2000" b="1" spc="300" dirty="0">
                <a:solidFill>
                  <a:srgbClr val="1C01BF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목</a:t>
            </a:r>
            <a:r>
              <a:rPr lang="en-US" altLang="ko-KR" sz="2000" b="1" spc="300" dirty="0" smtClean="0">
                <a:solidFill>
                  <a:srgbClr val="1C01BF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)  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sz="2000" b="1" spc="3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</a:t>
            </a:r>
            <a:r>
              <a:rPr lang="en-US" altLang="ko-KR" sz="2000" b="1" spc="300" dirty="0" smtClean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2.</a:t>
            </a:r>
            <a:r>
              <a:rPr lang="ko-KR" altLang="en-US" sz="2000" b="1" spc="300" dirty="0" smtClean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기    타</a:t>
            </a:r>
            <a:endParaRPr lang="en-US" altLang="ko-KR" sz="2000" spc="300" dirty="0">
              <a:solidFill>
                <a:schemeClr val="tx1"/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2000" spc="3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   </a:t>
            </a:r>
            <a:r>
              <a:rPr lang="en-US" altLang="ko-KR" sz="2000" spc="300" dirty="0" smtClean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</a:t>
            </a:r>
            <a:r>
              <a:rPr lang="en-US" altLang="ko-KR" sz="2000" spc="3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</a:t>
            </a:r>
            <a:r>
              <a:rPr lang="en-US" altLang="ko-KR" sz="2000" spc="300" dirty="0" smtClean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- </a:t>
            </a:r>
            <a:r>
              <a:rPr lang="ko-KR" altLang="en-US" sz="2000" spc="300" dirty="0" err="1" smtClean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물빠짐후</a:t>
            </a:r>
            <a:r>
              <a:rPr lang="ko-KR" altLang="en-US" sz="2000" spc="3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</a:t>
            </a:r>
            <a:r>
              <a:rPr lang="ko-KR" altLang="en-US" sz="2000" spc="300" dirty="0" smtClean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코스 청소</a:t>
            </a:r>
            <a:r>
              <a:rPr lang="ko-KR" altLang="en-US" sz="2000" b="1" spc="300" dirty="0" smtClean="0">
                <a:solidFill>
                  <a:srgbClr val="FF0000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                          </a:t>
            </a:r>
            <a:endParaRPr lang="en-US" altLang="ko-KR" sz="2000" spc="300" dirty="0">
              <a:solidFill>
                <a:schemeClr val="tx1"/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2000" spc="3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  </a:t>
            </a:r>
            <a:r>
              <a:rPr lang="en-US" altLang="ko-KR" sz="2000" spc="300" dirty="0" smtClean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 </a:t>
            </a:r>
            <a:r>
              <a:rPr lang="en-US" altLang="ko-KR" sz="2000" spc="3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</a:t>
            </a:r>
            <a:r>
              <a:rPr lang="en-US" altLang="ko-KR" sz="2000" spc="300" dirty="0" smtClean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- </a:t>
            </a:r>
            <a:r>
              <a:rPr lang="ko-KR" altLang="en-US" sz="2000" spc="300" dirty="0" err="1" smtClean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티잉그라운드</a:t>
            </a:r>
            <a:r>
              <a:rPr lang="ko-KR" altLang="en-US" sz="2000" spc="300" dirty="0" smtClean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및 그린 보수 작업</a:t>
            </a:r>
            <a:endParaRPr lang="en-US" altLang="ko-KR" sz="2000" spc="300" dirty="0">
              <a:solidFill>
                <a:schemeClr val="tx1"/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2000" spc="300" dirty="0" smtClean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     - </a:t>
            </a:r>
            <a:r>
              <a:rPr lang="ko-KR" altLang="en-US" sz="2000" spc="300" dirty="0" smtClean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문의사항은 예약실 ☎</a:t>
            </a:r>
            <a:r>
              <a:rPr lang="en-US" altLang="ko-KR" sz="2000" spc="300" dirty="0" smtClean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055-570-2888~9</a:t>
            </a:r>
            <a:r>
              <a:rPr lang="ko-KR" altLang="en-US" sz="2000" spc="300" dirty="0" smtClean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로 연락 바랍니다</a:t>
            </a:r>
            <a:r>
              <a:rPr lang="en-US" altLang="ko-KR" sz="2000" spc="300" dirty="0" smtClean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.</a:t>
            </a:r>
            <a:endParaRPr lang="en-US" altLang="ko-KR" sz="2000" spc="300" dirty="0">
              <a:solidFill>
                <a:schemeClr val="tx1"/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2000" spc="300" dirty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</a:t>
            </a:r>
            <a:r>
              <a:rPr lang="en-US" altLang="ko-KR" sz="2000" spc="300" dirty="0" smtClean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</a:t>
            </a:r>
            <a:r>
              <a:rPr lang="ko-KR" altLang="en-US" sz="2000" spc="300" dirty="0" smtClean="0">
                <a:solidFill>
                  <a:schemeClr val="tx1"/>
                </a:solidFill>
                <a:latin typeface="나눔스퀘어라운드 ExtraBold" panose="020B0600000101010101" pitchFamily="50" charset="-127"/>
                <a:ea typeface="나눔스퀘어라운드 ExtraBold" panose="020B0600000101010101" pitchFamily="50" charset="-127"/>
              </a:rPr>
              <a:t>                                      </a:t>
            </a:r>
            <a:endParaRPr lang="en-US" altLang="ko-KR" sz="2000" spc="300" dirty="0" smtClean="0">
              <a:solidFill>
                <a:schemeClr val="tx1"/>
              </a:solidFill>
              <a:latin typeface="나눔스퀘어라운드 ExtraBold" panose="020B0600000101010101" pitchFamily="50" charset="-127"/>
              <a:ea typeface="나눔스퀘어라운드 ExtraBold" panose="020B0600000101010101" pitchFamily="50" charset="-127"/>
            </a:endParaRPr>
          </a:p>
        </p:txBody>
      </p:sp>
      <p:sp>
        <p:nvSpPr>
          <p:cNvPr id="12" name="제목 8"/>
          <p:cNvSpPr txBox="1">
            <a:spLocks/>
          </p:cNvSpPr>
          <p:nvPr/>
        </p:nvSpPr>
        <p:spPr>
          <a:xfrm>
            <a:off x="1862360" y="5882993"/>
            <a:ext cx="8229600" cy="6764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o-KR" altLang="en-US" sz="3000" b="1" spc="600" dirty="0" smtClean="0">
                <a:solidFill>
                  <a:schemeClr val="bg1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의령친환경골프장사업소장</a:t>
            </a:r>
            <a:endParaRPr lang="ko-KR" altLang="en-US" sz="3000" b="1" spc="600" dirty="0">
              <a:solidFill>
                <a:schemeClr val="bg1"/>
              </a:solidFill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020" y="2298355"/>
            <a:ext cx="3653940" cy="21665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93678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TM03457444[[fn=기본]]</Template>
  <TotalTime>185</TotalTime>
  <Words>61</Words>
  <Application>Microsoft Office PowerPoint</Application>
  <PresentationFormat>와이드스크린</PresentationFormat>
  <Paragraphs>11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HY견명조</vt:lpstr>
      <vt:lpstr>나눔스퀘어라운드 ExtraBold</vt:lpstr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40</cp:revision>
  <dcterms:created xsi:type="dcterms:W3CDTF">2021-03-05T03:59:17Z</dcterms:created>
  <dcterms:modified xsi:type="dcterms:W3CDTF">2022-09-07T01:04:40Z</dcterms:modified>
</cp:coreProperties>
</file>