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638" y="132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72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4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78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35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1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5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6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76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6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2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70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F2A7-4983-417A-AF39-0C69C57613F6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80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5" y="0"/>
            <a:ext cx="12192000" cy="88999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8611" cy="88999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0549" y="0"/>
            <a:ext cx="781456" cy="889992"/>
          </a:xfrm>
          <a:prstGeom prst="rect">
            <a:avLst/>
          </a:prstGeom>
        </p:spPr>
      </p:pic>
      <p:sp>
        <p:nvSpPr>
          <p:cNvPr id="7" name="제목 8"/>
          <p:cNvSpPr txBox="1">
            <a:spLocks/>
          </p:cNvSpPr>
          <p:nvPr/>
        </p:nvSpPr>
        <p:spPr>
          <a:xfrm>
            <a:off x="1779372" y="39049"/>
            <a:ext cx="9135763" cy="752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4800" b="1" spc="-150" dirty="0" smtClean="0">
                <a:latin typeface="+mj-ea"/>
              </a:rPr>
              <a:t>골프 </a:t>
            </a:r>
            <a:r>
              <a:rPr lang="ko-KR" altLang="en-US" sz="4800" b="1" spc="-150" dirty="0" smtClean="0">
                <a:solidFill>
                  <a:srgbClr val="1C01BF"/>
                </a:solidFill>
                <a:latin typeface="+mj-ea"/>
              </a:rPr>
              <a:t>기부 체험 학습 </a:t>
            </a:r>
            <a:r>
              <a:rPr lang="ko-KR" altLang="en-US" sz="4800" b="1" spc="-150" dirty="0" smtClean="0">
                <a:solidFill>
                  <a:srgbClr val="1C01BF"/>
                </a:solidFill>
                <a:latin typeface="+mj-ea"/>
              </a:rPr>
              <a:t> </a:t>
            </a:r>
            <a:r>
              <a:rPr lang="ko-KR" altLang="en-US" sz="4800" b="1" spc="-150" dirty="0" smtClean="0">
                <a:solidFill>
                  <a:schemeClr val="bg1"/>
                </a:solidFill>
                <a:latin typeface="+mj-ea"/>
              </a:rPr>
              <a:t>안내</a:t>
            </a:r>
            <a:endParaRPr lang="ko-KR" altLang="en-US" sz="4800" b="1" spc="-15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20817" y="858104"/>
            <a:ext cx="8970534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1pPr>
            <a:lvl2pPr marL="742950" indent="-28575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2pPr>
            <a:lvl3pPr marL="1143000" indent="-22860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3pPr>
            <a:lvl4pPr marL="1600200" indent="-22860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4pPr>
            <a:lvl5pPr marL="2057400" indent="-22860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회원님 안녕하십니까</a:t>
            </a:r>
            <a:r>
              <a:rPr lang="en-US" altLang="ko-KR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2400" b="1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골프 기부 체험 학습</a:t>
            </a: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안내 드립니다</a:t>
            </a:r>
            <a:r>
              <a:rPr lang="en-US" altLang="ko-KR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endParaRPr lang="en-US" altLang="ko-KR" sz="2400" b="1" dirty="0">
              <a:solidFill>
                <a:srgbClr val="1C01BF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886937" y="1977620"/>
            <a:ext cx="6828696" cy="381871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Col="72000" rtlCol="0" anchor="ctr"/>
          <a:lstStyle/>
          <a:p>
            <a:endParaRPr lang="en-US" altLang="ko-KR" sz="1600" b="1" dirty="0" smtClean="0">
              <a:solidFill>
                <a:srgbClr val="1C01BF"/>
              </a:solidFill>
            </a:endParaRPr>
          </a:p>
          <a:p>
            <a:endParaRPr lang="en-US" altLang="ko-KR" sz="1600" b="1" dirty="0">
              <a:solidFill>
                <a:srgbClr val="1C01BF"/>
              </a:solidFill>
            </a:endParaRPr>
          </a:p>
          <a:p>
            <a:r>
              <a:rPr lang="ko-KR" altLang="en-US" sz="1600" b="1" dirty="0" smtClean="0">
                <a:solidFill>
                  <a:srgbClr val="1C01BF"/>
                </a:solidFill>
              </a:rPr>
              <a:t>                                 </a:t>
            </a:r>
            <a:endParaRPr lang="en-US" altLang="ko-KR" sz="1600" b="1" dirty="0" smtClean="0">
              <a:solidFill>
                <a:srgbClr val="1C01BF"/>
              </a:solidFill>
            </a:endParaRPr>
          </a:p>
          <a:p>
            <a:r>
              <a:rPr lang="en-US" altLang="ko-KR" sz="1600" b="1" dirty="0">
                <a:solidFill>
                  <a:srgbClr val="1C01BF"/>
                </a:solidFill>
              </a:rPr>
              <a:t>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                </a:t>
            </a:r>
            <a:endParaRPr lang="en-US" altLang="ko-KR" sz="1600" b="1" dirty="0" smtClean="0">
              <a:solidFill>
                <a:srgbClr val="1C01BF"/>
              </a:solidFill>
            </a:endParaRPr>
          </a:p>
          <a:p>
            <a:r>
              <a:rPr lang="en-US" altLang="ko-KR" sz="1600" b="1" dirty="0">
                <a:solidFill>
                  <a:srgbClr val="1C01BF"/>
                </a:solidFill>
              </a:rPr>
              <a:t>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       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 </a:t>
            </a:r>
            <a:r>
              <a:rPr lang="ko-KR" altLang="en-US" sz="2800" b="1" dirty="0" smtClean="0">
                <a:solidFill>
                  <a:srgbClr val="1C01BF"/>
                </a:solidFill>
              </a:rPr>
              <a:t>골프 기부 체험 학습 실시 </a:t>
            </a:r>
            <a:r>
              <a:rPr lang="ko-KR" altLang="en-US" sz="2800" b="1" dirty="0" smtClean="0">
                <a:solidFill>
                  <a:srgbClr val="1C01BF"/>
                </a:solidFill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안내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1600" b="1" dirty="0" smtClean="0">
              <a:solidFill>
                <a:srgbClr val="1C01BF"/>
              </a:solidFill>
            </a:endParaRPr>
          </a:p>
          <a:p>
            <a:r>
              <a:rPr lang="en-US" altLang="ko-KR" sz="1600" b="1" dirty="0" smtClean="0">
                <a:solidFill>
                  <a:srgbClr val="1C01BF"/>
                </a:solidFill>
              </a:rPr>
              <a:t>  1. 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운영기간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: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1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차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-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2024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년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6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월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12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일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(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수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)</a:t>
            </a:r>
          </a:p>
          <a:p>
            <a:r>
              <a:rPr lang="en-US" altLang="ko-KR" sz="1600" b="1" dirty="0">
                <a:solidFill>
                  <a:srgbClr val="1C01BF"/>
                </a:solidFill>
              </a:rPr>
              <a:t>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 </a:t>
            </a:r>
          </a:p>
          <a:p>
            <a:r>
              <a:rPr lang="en-US" altLang="ko-KR" sz="1600" b="1" dirty="0">
                <a:solidFill>
                  <a:srgbClr val="1C01BF"/>
                </a:solidFill>
              </a:rPr>
              <a:t>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                   2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차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- 2024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년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6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월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19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일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(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수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)</a:t>
            </a:r>
            <a:endParaRPr lang="ko-KR" altLang="en-US" sz="1600" b="1" dirty="0" smtClean="0">
              <a:solidFill>
                <a:srgbClr val="1C01BF"/>
              </a:solidFill>
            </a:endParaRPr>
          </a:p>
          <a:p>
            <a:r>
              <a:rPr lang="ko-KR" altLang="en-US" sz="1600" b="1" dirty="0" smtClean="0">
                <a:solidFill>
                  <a:srgbClr val="1C01BF"/>
                </a:solidFill>
              </a:rPr>
              <a:t/>
            </a:r>
            <a:br>
              <a:rPr lang="ko-KR" altLang="en-US" sz="1600" b="1" dirty="0" smtClean="0">
                <a:solidFill>
                  <a:srgbClr val="1C01BF"/>
                </a:solidFill>
              </a:rPr>
            </a:br>
            <a:r>
              <a:rPr lang="ko-KR" altLang="en-US" sz="1600" b="1" dirty="0" smtClean="0">
                <a:solidFill>
                  <a:srgbClr val="1C01BF"/>
                </a:solidFill>
              </a:rPr>
              <a:t> 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2. 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대  상</a:t>
            </a:r>
            <a:endParaRPr lang="en-US" altLang="ko-KR" sz="1600" b="1" dirty="0" smtClean="0">
              <a:solidFill>
                <a:srgbClr val="1C01BF"/>
              </a:solidFill>
            </a:endParaRPr>
          </a:p>
          <a:p>
            <a:endParaRPr lang="en-US" altLang="ko-KR" sz="1600" b="1" dirty="0" smtClean="0">
              <a:solidFill>
                <a:srgbClr val="1C01BF"/>
              </a:solidFill>
              <a:effectLst/>
            </a:endParaRPr>
          </a:p>
          <a:p>
            <a:r>
              <a:rPr lang="en-US" altLang="ko-KR" sz="1600" b="1" dirty="0">
                <a:solidFill>
                  <a:srgbClr val="1C01BF"/>
                </a:solidFill>
              </a:rPr>
              <a:t>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   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- 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총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: 6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명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(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학생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4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인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, 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골프지도 교사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1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명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, 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인솔교사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1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명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)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 </a:t>
            </a:r>
            <a:endParaRPr lang="en-US" altLang="ko-KR" sz="1600" b="1" dirty="0" smtClean="0">
              <a:solidFill>
                <a:srgbClr val="1C01BF"/>
              </a:solidFill>
            </a:endParaRPr>
          </a:p>
          <a:p>
            <a:endParaRPr lang="en-US" altLang="ko-KR" sz="1600" b="1" dirty="0">
              <a:solidFill>
                <a:srgbClr val="1C01BF"/>
              </a:solidFill>
            </a:endParaRPr>
          </a:p>
          <a:p>
            <a:r>
              <a:rPr lang="en-US" altLang="ko-KR" sz="1600" b="1" dirty="0" smtClean="0">
                <a:solidFill>
                  <a:srgbClr val="1C01BF"/>
                </a:solidFill>
              </a:rPr>
              <a:t>     -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17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시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30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분 이후 </a:t>
            </a:r>
            <a:r>
              <a:rPr lang="en-US" altLang="ko-KR" sz="1600" b="1" dirty="0" smtClean="0">
                <a:solidFill>
                  <a:srgbClr val="1C01BF"/>
                </a:solidFill>
              </a:rPr>
              <a:t>9</a:t>
            </a:r>
            <a:r>
              <a:rPr lang="ko-KR" altLang="en-US" sz="1600" b="1" dirty="0" smtClean="0">
                <a:solidFill>
                  <a:srgbClr val="1C01BF"/>
                </a:solidFill>
              </a:rPr>
              <a:t>홀 라운드 체험</a:t>
            </a:r>
            <a:endParaRPr lang="en-US" altLang="ko-KR" sz="1600" b="1" dirty="0">
              <a:solidFill>
                <a:srgbClr val="1C01BF"/>
              </a:solidFill>
            </a:endParaRPr>
          </a:p>
          <a:p>
            <a:endParaRPr lang="en-US" altLang="ko-KR" sz="1600" b="1" dirty="0">
              <a:solidFill>
                <a:srgbClr val="1C01BF"/>
              </a:solidFill>
            </a:endParaRPr>
          </a:p>
          <a:p>
            <a:r>
              <a:rPr lang="en-US" altLang="ko-KR" sz="1600" b="1" dirty="0" smtClean="0">
                <a:solidFill>
                  <a:srgbClr val="1C01BF"/>
                </a:solidFill>
              </a:rPr>
              <a:t>     </a:t>
            </a:r>
          </a:p>
          <a:p>
            <a:endParaRPr lang="en-US" altLang="ko-KR" sz="1600" b="1" dirty="0" smtClean="0">
              <a:solidFill>
                <a:srgbClr val="1C01BF"/>
              </a:solidFill>
              <a:effectLst/>
            </a:endParaRPr>
          </a:p>
          <a:p>
            <a:endParaRPr lang="en-US" altLang="ko-KR" sz="1600" b="1" dirty="0" smtClean="0">
              <a:solidFill>
                <a:srgbClr val="1C01BF"/>
              </a:solidFill>
            </a:endParaRPr>
          </a:p>
          <a:p>
            <a:endParaRPr lang="en-US" altLang="ko-KR" sz="1600" b="1" dirty="0">
              <a:solidFill>
                <a:srgbClr val="1C01BF"/>
              </a:solidFill>
              <a:effectLst/>
            </a:endParaRPr>
          </a:p>
        </p:txBody>
      </p:sp>
      <p:sp>
        <p:nvSpPr>
          <p:cNvPr id="12" name="제목 8"/>
          <p:cNvSpPr txBox="1">
            <a:spLocks/>
          </p:cNvSpPr>
          <p:nvPr/>
        </p:nvSpPr>
        <p:spPr>
          <a:xfrm>
            <a:off x="2475706" y="6170141"/>
            <a:ext cx="5651157" cy="3975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000" b="1" spc="6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의령친환경골프장사업소장</a:t>
            </a:r>
            <a:endParaRPr lang="ko-KR" altLang="en-US" sz="2000" b="1" spc="600" dirty="0">
              <a:solidFill>
                <a:schemeClr val="bg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67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TM03457444[[fn=기본]]</Template>
  <TotalTime>159</TotalTime>
  <Words>28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HY견명조</vt:lpstr>
      <vt:lpstr>나눔스퀘어라운드 ExtraBold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42</cp:revision>
  <dcterms:created xsi:type="dcterms:W3CDTF">2021-03-05T03:59:17Z</dcterms:created>
  <dcterms:modified xsi:type="dcterms:W3CDTF">2024-06-10T23:59:33Z</dcterms:modified>
</cp:coreProperties>
</file>